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9E50B09-CFBC-4C52-9A21-62F758CC5B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1579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DDF21E7-56D6-4BB0-9692-F0988D0B0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221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DE5A4D1-6D44-4942-B620-6C68A571DDEC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4DF7A12-56D7-4301-A184-948B0F00B4A0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004B23B-C5C0-428B-984E-02A369A40F6B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45E9E11-C7A6-40BE-A9B5-8EEECD5F21D2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8742578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8584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92088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H027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我為甚麼憂懼疑惑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WHY SHOULD I WORRY, DOUBT AND FEAR? (1/4)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936004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我為什麼憂懼疑惑？</a:t>
            </a:r>
          </a:p>
          <a:p>
            <a:pPr algn="ctr"/>
            <a:r>
              <a:rPr lang="en-US" altLang="zh-TW" sz="2800" dirty="0"/>
              <a:t>Why should I worry, doubt and fear?</a:t>
            </a:r>
          </a:p>
          <a:p>
            <a:pPr algn="ctr"/>
            <a:r>
              <a:rPr lang="zh-TW" altLang="en-US" dirty="0"/>
              <a:t>神豈未曾將我罪過 歸祂兒子身上？</a:t>
            </a:r>
          </a:p>
          <a:p>
            <a:pPr algn="ctr"/>
            <a:r>
              <a:rPr lang="en-US" altLang="zh-TW" sz="2800" dirty="0"/>
              <a:t>Has God not caused His Son to bear my sins upon the tree?</a:t>
            </a:r>
          </a:p>
          <a:p>
            <a:pPr algn="ctr"/>
            <a:r>
              <a:rPr lang="zh-TW" altLang="en-US" dirty="0"/>
              <a:t>主所為我還清的債，</a:t>
            </a:r>
          </a:p>
          <a:p>
            <a:pPr algn="ctr"/>
            <a:r>
              <a:rPr lang="en-US" altLang="zh-TW" sz="2800" dirty="0"/>
              <a:t>The debt that Christ for me has paid,</a:t>
            </a:r>
          </a:p>
          <a:p>
            <a:pPr algn="ctr"/>
            <a:r>
              <a:rPr lang="zh-TW" altLang="en-US" dirty="0"/>
              <a:t>公義的神能否再來 要我重新清償？</a:t>
            </a:r>
          </a:p>
          <a:p>
            <a:pPr algn="ctr"/>
            <a:r>
              <a:rPr lang="en-US" altLang="zh-TW" sz="2800" dirty="0"/>
              <a:t>Would God demand it be repaid, and claim again from me?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65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/>
            <a:r>
              <a:rPr lang="zh-TW" altLang="en-US" dirty="0"/>
              <a:t>祢的救贖永遠完全，</a:t>
            </a:r>
          </a:p>
          <a:p>
            <a:pPr algn="ctr"/>
            <a:r>
              <a:rPr lang="en-US" altLang="zh-TW" sz="2800" dirty="0"/>
              <a:t>Redemption full the Lord has made,</a:t>
            </a:r>
          </a:p>
          <a:p>
            <a:pPr algn="ctr"/>
            <a:r>
              <a:rPr lang="zh-TW" altLang="en-US" dirty="0"/>
              <a:t>祢已還清每一文錢 - 我們所有罪戾；</a:t>
            </a:r>
          </a:p>
          <a:p>
            <a:pPr algn="ctr"/>
            <a:r>
              <a:rPr lang="en-US" altLang="zh-TW" sz="2800" dirty="0"/>
              <a:t>And all my debts has fully paid, from law to set me free.</a:t>
            </a:r>
          </a:p>
          <a:p>
            <a:pPr algn="ctr"/>
            <a:r>
              <a:rPr lang="zh-TW" altLang="en-US" dirty="0"/>
              <a:t>神的忿怒不能威脅，</a:t>
            </a:r>
          </a:p>
          <a:p>
            <a:pPr algn="ctr"/>
            <a:r>
              <a:rPr lang="en-US" altLang="zh-TW" sz="2800" dirty="0"/>
              <a:t>I fear not for the wrath of God,</a:t>
            </a:r>
          </a:p>
          <a:p>
            <a:pPr algn="ctr"/>
            <a:r>
              <a:rPr lang="zh-TW" altLang="en-US" dirty="0"/>
              <a:t>因我已經灑上寶血，靠恩已經稱義。</a:t>
            </a:r>
          </a:p>
          <a:p>
            <a:pPr algn="ctr"/>
            <a:r>
              <a:rPr lang="en-US" altLang="zh-TW" sz="2800" dirty="0"/>
              <a:t>For I’ve been sprinkled with His blood, it wholly covers me.</a:t>
            </a:r>
          </a:p>
          <a:p>
            <a:pPr algn="ctr" eaLnBrk="1" hangingPunct="1">
              <a:spcBef>
                <a:spcPct val="20000"/>
              </a:spcBef>
            </a:pPr>
            <a:endParaRPr lang="en-US" altLang="zh-TW" sz="2800" dirty="0"/>
          </a:p>
          <a:p>
            <a:pPr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2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/>
            <a:r>
              <a:rPr lang="zh-TW" altLang="en-US" dirty="0"/>
              <a:t>祢既為我領得赦免，</a:t>
            </a:r>
          </a:p>
          <a:p>
            <a:pPr algn="ctr"/>
            <a:r>
              <a:rPr lang="en-US" altLang="zh-TW" sz="2800" dirty="0"/>
              <a:t>For me forgiveness He has gained,</a:t>
            </a:r>
          </a:p>
          <a:p>
            <a:pPr algn="ctr"/>
            <a:r>
              <a:rPr lang="zh-TW" altLang="en-US" dirty="0"/>
              <a:t>祢既給我白白恩典 - 罪債一起清算；</a:t>
            </a:r>
          </a:p>
          <a:p>
            <a:pPr algn="ctr"/>
            <a:r>
              <a:rPr lang="en-US" altLang="zh-TW" sz="2800" dirty="0"/>
              <a:t>And full acquittal was obtained, all debts of sin are paid;</a:t>
            </a:r>
          </a:p>
          <a:p>
            <a:pPr algn="ctr"/>
            <a:r>
              <a:rPr lang="zh-TW" altLang="en-US" dirty="0"/>
              <a:t>神就不會兩面討償：</a:t>
            </a:r>
          </a:p>
          <a:p>
            <a:pPr algn="ctr"/>
            <a:r>
              <a:rPr lang="en-US" altLang="zh-TW" sz="2800" dirty="0"/>
              <a:t>God would not have His claim on two,</a:t>
            </a:r>
          </a:p>
          <a:p>
            <a:pPr algn="ctr"/>
            <a:r>
              <a:rPr lang="zh-TW" altLang="en-US" dirty="0"/>
              <a:t>先在我的中保身上，又來要我歸還。</a:t>
            </a:r>
          </a:p>
          <a:p>
            <a:pPr algn="ctr"/>
            <a:r>
              <a:rPr lang="en-US" altLang="zh-TW" sz="2800" dirty="0"/>
              <a:t>First on His Son, my Surety true, and then upon me laid.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64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所以我心，你當安息，</a:t>
            </a:r>
          </a:p>
          <a:p>
            <a:pPr algn="ctr"/>
            <a:r>
              <a:rPr lang="en-US" altLang="zh-TW" sz="2800" dirty="0"/>
              <a:t>So now I have full peace and rest,</a:t>
            </a:r>
          </a:p>
          <a:p>
            <a:pPr algn="ctr"/>
            <a:r>
              <a:rPr lang="zh-TW" altLang="en-US" dirty="0"/>
              <a:t>你的救主所有功績，已使你得開釋；</a:t>
            </a:r>
          </a:p>
          <a:p>
            <a:pPr algn="ctr"/>
            <a:r>
              <a:rPr lang="en-US" altLang="zh-TW" sz="2800" dirty="0"/>
              <a:t>My Savior Christ hath done the best and set me wholly free;</a:t>
            </a:r>
          </a:p>
          <a:p>
            <a:pPr algn="ctr"/>
            <a:r>
              <a:rPr lang="zh-TW" altLang="en-US" dirty="0"/>
              <a:t>當信祂的有效寶血，</a:t>
            </a:r>
          </a:p>
          <a:p>
            <a:pPr algn="ctr"/>
            <a:r>
              <a:rPr lang="en-US" altLang="zh-TW" sz="2800" dirty="0"/>
              <a:t>By His all-efficacious blood</a:t>
            </a:r>
          </a:p>
          <a:p>
            <a:pPr algn="ctr"/>
            <a:r>
              <a:rPr lang="zh-TW" altLang="en-US" dirty="0"/>
              <a:t>不怕神再將你棄絕，因主已為你死。</a:t>
            </a:r>
          </a:p>
          <a:p>
            <a:pPr algn="ctr"/>
            <a:r>
              <a:rPr lang="en-US" altLang="zh-TW" sz="2800" dirty="0"/>
              <a:t>I never could be condemned by God, for He has died for me! 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518</TotalTime>
  <Words>364</Words>
  <Application>Microsoft Office PowerPoint</Application>
  <PresentationFormat>On-screen Show (16:9)</PresentationFormat>
  <Paragraphs>41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H027  我為甚麼憂懼疑惑 WHY SHOULD I WORRY, DOUBT AND FEAR?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H027 我為甚麼憂懼疑惑WHY SHOULD I WORRY, DOUBT AND FEAR?</dc:title>
  <dc:subject>Hymnary 聖徒詩歌</dc:subject>
  <dc:creator>LIU</dc:creator>
  <cp:lastModifiedBy>Timothy Liang</cp:lastModifiedBy>
  <cp:revision>63</cp:revision>
  <dcterms:created xsi:type="dcterms:W3CDTF">2001-04-19T19:07:54Z</dcterms:created>
  <dcterms:modified xsi:type="dcterms:W3CDTF">2017-07-31T22:43:54Z</dcterms:modified>
</cp:coreProperties>
</file>